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6459200" cy="16459200"/>
  <p:notesSz cx="6858000" cy="9144000"/>
  <p:defaultTextStyle>
    <a:defPPr>
      <a:defRPr lang="en-US"/>
    </a:defPPr>
    <a:lvl1pPr marL="0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58087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16173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74260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32346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90433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48519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406606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464692" algn="l" defTabSz="2116173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90" y="-132"/>
      </p:cViewPr>
      <p:guideLst>
        <p:guide orient="horz" pos="5184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1632204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0" y="659132"/>
            <a:ext cx="370332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59132"/>
            <a:ext cx="1083564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4" y="-73147"/>
            <a:ext cx="16322039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164592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7"/>
            <a:ext cx="164592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7"/>
            <a:ext cx="164592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91279"/>
            <a:ext cx="14950440" cy="995158"/>
          </a:xfrm>
        </p:spPr>
        <p:txBody>
          <a:bodyPr anchor="t"/>
          <a:lstStyle>
            <a:lvl1pPr marL="0" indent="0">
              <a:buNone/>
              <a:defRPr sz="4700">
                <a:solidFill>
                  <a:srgbClr val="FFFFFF"/>
                </a:solidFill>
              </a:defRPr>
            </a:lvl1pPr>
            <a:lvl2pPr marL="105808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11617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742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3234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9043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48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40660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6469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822960" y="10712563"/>
            <a:ext cx="1495044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3840486"/>
            <a:ext cx="7269480" cy="10862311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6760" y="3840486"/>
            <a:ext cx="7269480" cy="10862311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2" y="3684276"/>
            <a:ext cx="7272338" cy="1535429"/>
          </a:xfrm>
        </p:spPr>
        <p:txBody>
          <a:bodyPr anchor="b"/>
          <a:lstStyle>
            <a:lvl1pPr marL="0" indent="0" algn="ctr">
              <a:buNone/>
              <a:defRPr sz="5600" b="1"/>
            </a:lvl1pPr>
            <a:lvl2pPr marL="1058087" indent="0">
              <a:buNone/>
              <a:defRPr sz="4700" b="1"/>
            </a:lvl2pPr>
            <a:lvl3pPr marL="2116173" indent="0">
              <a:buNone/>
              <a:defRPr sz="4200" b="1"/>
            </a:lvl3pPr>
            <a:lvl4pPr marL="3174260" indent="0">
              <a:buNone/>
              <a:defRPr sz="3700" b="1"/>
            </a:lvl4pPr>
            <a:lvl5pPr marL="4232346" indent="0">
              <a:buNone/>
              <a:defRPr sz="3700" b="1"/>
            </a:lvl5pPr>
            <a:lvl6pPr marL="5290433" indent="0">
              <a:buNone/>
              <a:defRPr sz="3700" b="1"/>
            </a:lvl6pPr>
            <a:lvl7pPr marL="6348519" indent="0">
              <a:buNone/>
              <a:defRPr sz="3700" b="1"/>
            </a:lvl7pPr>
            <a:lvl8pPr marL="7406606" indent="0">
              <a:buNone/>
              <a:defRPr sz="3700" b="1"/>
            </a:lvl8pPr>
            <a:lvl9pPr marL="84646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2" y="5219703"/>
            <a:ext cx="7272338" cy="9483091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049" y="3684276"/>
            <a:ext cx="7275195" cy="1535429"/>
          </a:xfrm>
        </p:spPr>
        <p:txBody>
          <a:bodyPr anchor="b"/>
          <a:lstStyle>
            <a:lvl1pPr marL="0" indent="0" algn="ctr">
              <a:buNone/>
              <a:defRPr sz="5600" b="1"/>
            </a:lvl1pPr>
            <a:lvl2pPr marL="1058087" indent="0">
              <a:buNone/>
              <a:defRPr sz="4700" b="1"/>
            </a:lvl2pPr>
            <a:lvl3pPr marL="2116173" indent="0">
              <a:buNone/>
              <a:defRPr sz="4200" b="1"/>
            </a:lvl3pPr>
            <a:lvl4pPr marL="3174260" indent="0">
              <a:buNone/>
              <a:defRPr sz="3700" b="1"/>
            </a:lvl4pPr>
            <a:lvl5pPr marL="4232346" indent="0">
              <a:buNone/>
              <a:defRPr sz="3700" b="1"/>
            </a:lvl5pPr>
            <a:lvl6pPr marL="5290433" indent="0">
              <a:buNone/>
              <a:defRPr sz="3700" b="1"/>
            </a:lvl6pPr>
            <a:lvl7pPr marL="6348519" indent="0">
              <a:buNone/>
              <a:defRPr sz="3700" b="1"/>
            </a:lvl7pPr>
            <a:lvl8pPr marL="7406606" indent="0">
              <a:buNone/>
              <a:defRPr sz="3700" b="1"/>
            </a:lvl8pPr>
            <a:lvl9pPr marL="8464692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049" y="5219703"/>
            <a:ext cx="7275195" cy="9483091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0" y="655326"/>
            <a:ext cx="9875520" cy="14047471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6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" y="3752701"/>
            <a:ext cx="4970678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5427" y="7731453"/>
            <a:ext cx="7242048" cy="143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8"/>
            <a:ext cx="477316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11"/>
            <a:ext cx="477316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564685"/>
            <a:ext cx="4279392" cy="3291840"/>
          </a:xfrm>
        </p:spPr>
        <p:txBody>
          <a:bodyPr anchor="b">
            <a:normAutofit/>
          </a:bodyPr>
          <a:lstStyle>
            <a:lvl1pPr algn="l" defTabSz="2116173" rtl="0" eaLnBrk="1" latinLnBrk="0" hangingPunct="1">
              <a:spcBef>
                <a:spcPct val="0"/>
              </a:spcBef>
              <a:buNone/>
              <a:tabLst>
                <a:tab pos="8865150" algn="l"/>
              </a:tabLst>
              <a:defRPr lang="en-US" sz="6000" b="1" kern="1200" cap="none" spc="47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856525"/>
            <a:ext cx="4279392" cy="3291840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FFFFFF"/>
                </a:solidFill>
              </a:defRPr>
            </a:lvl1pPr>
            <a:lvl2pPr marL="1058087" indent="0">
              <a:buNone/>
              <a:defRPr sz="2800"/>
            </a:lvl2pPr>
            <a:lvl3pPr marL="2116173" indent="0">
              <a:buNone/>
              <a:defRPr sz="2300"/>
            </a:lvl3pPr>
            <a:lvl4pPr marL="3174260" indent="0">
              <a:buNone/>
              <a:defRPr sz="2100"/>
            </a:lvl4pPr>
            <a:lvl5pPr marL="4232346" indent="0">
              <a:buNone/>
              <a:defRPr sz="2100"/>
            </a:lvl5pPr>
            <a:lvl6pPr marL="5290433" indent="0">
              <a:buNone/>
              <a:defRPr sz="2100"/>
            </a:lvl6pPr>
            <a:lvl7pPr marL="6348519" indent="0">
              <a:buNone/>
              <a:defRPr sz="2100"/>
            </a:lvl7pPr>
            <a:lvl8pPr marL="7406606" indent="0">
              <a:buNone/>
              <a:defRPr sz="2100"/>
            </a:lvl8pPr>
            <a:lvl9pPr marL="84646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60720" y="914400"/>
            <a:ext cx="1001268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7400"/>
            </a:lvl1pPr>
            <a:lvl2pPr marL="1058087" indent="0">
              <a:buNone/>
              <a:defRPr sz="6500"/>
            </a:lvl2pPr>
            <a:lvl3pPr marL="2116173" indent="0">
              <a:buNone/>
              <a:defRPr sz="5600"/>
            </a:lvl3pPr>
            <a:lvl4pPr marL="3174260" indent="0">
              <a:buNone/>
              <a:defRPr sz="4700"/>
            </a:lvl4pPr>
            <a:lvl5pPr marL="4232346" indent="0">
              <a:buNone/>
              <a:defRPr sz="4700"/>
            </a:lvl5pPr>
            <a:lvl6pPr marL="5290433" indent="0">
              <a:buNone/>
              <a:defRPr sz="4700"/>
            </a:lvl6pPr>
            <a:lvl7pPr marL="6348519" indent="0">
              <a:buNone/>
              <a:defRPr sz="4700"/>
            </a:lvl7pPr>
            <a:lvl8pPr marL="7406606" indent="0">
              <a:buNone/>
              <a:defRPr sz="4700"/>
            </a:lvl8pPr>
            <a:lvl9pPr marL="8464692" indent="0">
              <a:buNone/>
              <a:defRPr sz="47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" y="3752701"/>
            <a:ext cx="4970678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5427" y="7731453"/>
            <a:ext cx="7242048" cy="143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8"/>
            <a:ext cx="477316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11"/>
            <a:ext cx="477316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06" y="4572000"/>
            <a:ext cx="4279392" cy="3291840"/>
          </a:xfrm>
        </p:spPr>
        <p:txBody>
          <a:bodyPr anchor="b">
            <a:normAutofit/>
          </a:bodyPr>
          <a:lstStyle>
            <a:lvl1pPr algn="l">
              <a:defRPr sz="6000" b="1" cap="none" spc="47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863840"/>
            <a:ext cx="4279392" cy="3291840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FFFFFF"/>
                </a:solidFill>
              </a:defRPr>
            </a:lvl1pPr>
            <a:lvl2pPr marL="1058087" indent="0">
              <a:buNone/>
              <a:defRPr sz="2800"/>
            </a:lvl2pPr>
            <a:lvl3pPr marL="2116173" indent="0">
              <a:buNone/>
              <a:defRPr sz="2300"/>
            </a:lvl3pPr>
            <a:lvl4pPr marL="3174260" indent="0">
              <a:buNone/>
              <a:defRPr sz="2100"/>
            </a:lvl4pPr>
            <a:lvl5pPr marL="4232346" indent="0">
              <a:buNone/>
              <a:defRPr sz="2100"/>
            </a:lvl5pPr>
            <a:lvl6pPr marL="5290433" indent="0">
              <a:buNone/>
              <a:defRPr sz="2100"/>
            </a:lvl6pPr>
            <a:lvl7pPr marL="6348519" indent="0">
              <a:buNone/>
              <a:defRPr sz="2100"/>
            </a:lvl7pPr>
            <a:lvl8pPr marL="7406606" indent="0">
              <a:buNone/>
              <a:defRPr sz="2100"/>
            </a:lvl8pPr>
            <a:lvl9pPr marL="846469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268834" y="329184"/>
            <a:ext cx="15965424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7" tIns="105809" rIns="211617" bIns="105809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659131"/>
            <a:ext cx="14813280" cy="2743200"/>
          </a:xfrm>
          <a:prstGeom prst="rect">
            <a:avLst/>
          </a:prstGeom>
        </p:spPr>
        <p:txBody>
          <a:bodyPr vert="horz" lIns="211617" tIns="105809" rIns="211617" bIns="10580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840486"/>
            <a:ext cx="14813280" cy="10862311"/>
          </a:xfrm>
          <a:prstGeom prst="rect">
            <a:avLst/>
          </a:prstGeom>
        </p:spPr>
        <p:txBody>
          <a:bodyPr vert="horz" lIns="211617" tIns="105809" rIns="211617" bIns="10580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" y="15149780"/>
            <a:ext cx="3840480" cy="876300"/>
          </a:xfrm>
          <a:prstGeom prst="rect">
            <a:avLst/>
          </a:prstGeom>
        </p:spPr>
        <p:txBody>
          <a:bodyPr vert="horz" lIns="211617" tIns="105809" rIns="211617" bIns="105809" rtlCol="0" anchor="ctr"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96023" y="15149780"/>
            <a:ext cx="6267158" cy="876300"/>
          </a:xfrm>
          <a:prstGeom prst="rect">
            <a:avLst/>
          </a:prstGeom>
        </p:spPr>
        <p:txBody>
          <a:bodyPr vert="horz" lIns="211617" tIns="105809" rIns="211617" bIns="105809" rtlCol="0" anchor="ctr"/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95760" y="15149780"/>
            <a:ext cx="3840480" cy="876300"/>
          </a:xfrm>
          <a:prstGeom prst="rect">
            <a:avLst/>
          </a:prstGeom>
        </p:spPr>
        <p:txBody>
          <a:bodyPr vert="horz" lIns="211617" tIns="105809" rIns="211617" bIns="105809" rtlCol="0" anchor="ctr"/>
          <a:lstStyle>
            <a:lvl1pPr algn="r">
              <a:defRPr sz="28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16173" rtl="0" eaLnBrk="1" latinLnBrk="0" hangingPunct="1">
        <a:spcBef>
          <a:spcPct val="0"/>
        </a:spcBef>
        <a:buNone/>
        <a:tabLst>
          <a:tab pos="8865150" algn="l"/>
        </a:tabLst>
        <a:defRPr sz="8300" b="1" kern="1200" cap="none" spc="116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634852" indent="-634852" algn="l" defTabSz="2116173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5600" kern="1200">
          <a:solidFill>
            <a:schemeClr val="tx2"/>
          </a:solidFill>
          <a:latin typeface="+mn-lt"/>
          <a:ea typeface="+mn-ea"/>
          <a:cs typeface="+mn-cs"/>
        </a:defRPr>
      </a:lvl1pPr>
      <a:lvl2pPr marL="1269704" indent="-423235" algn="l" defTabSz="2116173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116173" indent="-529043" algn="l" defTabSz="2116173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700" kern="1200">
          <a:solidFill>
            <a:schemeClr val="tx2"/>
          </a:solidFill>
          <a:latin typeface="+mn-lt"/>
          <a:ea typeface="+mn-ea"/>
          <a:cs typeface="+mn-cs"/>
        </a:defRPr>
      </a:lvl3pPr>
      <a:lvl4pPr marL="2751025" indent="-529043" algn="l" defTabSz="211617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3385877" indent="-529043" algn="l" defTabSz="2116173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914921" indent="-423235" algn="l" defTabSz="2116173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4443964" indent="-423235" algn="l" defTabSz="2116173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4973007" indent="-423235" algn="l" defTabSz="2116173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5502050" indent="-423235" algn="l" defTabSz="2116173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8087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6173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74260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32346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0433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48519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06606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64692" algn="l" defTabSz="2116173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609600"/>
            <a:ext cx="155829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2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7336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517470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547603" y="4800600"/>
            <a:ext cx="3492500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28650" y="1313412"/>
            <a:ext cx="15240000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2234252"/>
            <a:ext cx="15240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0" y="2920053"/>
            <a:ext cx="15240000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301" y="4992473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301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301" y="9712408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301" y="10149185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12700" y="4992473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712700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12700" y="9712408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12700" y="10149185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712700" y="12993474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712700" y="13430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2434" y="4992473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52434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82567" y="4992473"/>
            <a:ext cx="31623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82567" y="5429250"/>
            <a:ext cx="3162300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Type or paste your text here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11</cp:revision>
  <dcterms:created xsi:type="dcterms:W3CDTF">2011-10-03T19:50:19Z</dcterms:created>
  <dcterms:modified xsi:type="dcterms:W3CDTF">2011-10-17T20:19:37Z</dcterms:modified>
</cp:coreProperties>
</file>